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4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58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91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92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00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2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14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21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64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20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03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2AD7E-5907-4EF2-81EE-D66D3C0C95E2}" type="datetimeFigureOut">
              <a:rPr lang="ru-RU" smtClean="0"/>
              <a:t>01.05.2017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33AC9-AC07-4C62-B2C7-1789515C03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97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jua\OneDrive\Documents\GomPlayer\Capture\Introduction to RIP(Routing Information Protocol).mp4_0000051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7794278" cy="584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1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jua\OneDrive\Documents\GomPlayer\Capture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0" y="404664"/>
            <a:ext cx="8060605" cy="604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ojua\OneDrive\Documents\GomPlayer\Capture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3"/>
            <a:ext cx="7996800" cy="599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ojua\OneDrive\Documents\GomPlayer\Capture\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32" y="404664"/>
            <a:ext cx="7832402" cy="587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jua\OneDrive\Documents\GomPlayer\Capture\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498582" cy="63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ojua\OneDrive\Documents\GomPlayer\Capture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779"/>
            <a:ext cx="8127380" cy="60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Jojua\OneDrive\Documents\GomPlayer\Capture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3031"/>
            <a:ext cx="7770291" cy="58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Jojua\OneDrive\Documents\GomPlayer\Capture\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5" y="332656"/>
            <a:ext cx="8484145" cy="63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Jojua\OneDrive\Documents\GomPlayer\Capture\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079680" cy="605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Jojua\OneDrive\Documents\GomPlayer\Capture\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495928" cy="63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Jojua\OneDrive\Documents\GomPlayer\Capture\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213841" cy="61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jua\OneDrive\Documents\GomPlayer\Capture\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648"/>
            <a:ext cx="7668691" cy="57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Jojua\OneDrive\Documents\GomPlayer\Capture\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113216" cy="608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Jojua\OneDrive\Documents\GomPlayer\Capture\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8910"/>
            <a:ext cx="8271693" cy="620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Jojua\OneDrive\Documents\GomPlayer\Capture\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483476" cy="63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Jojua\OneDrive\Documents\GomPlayer\Capture\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567937" cy="64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Jojua\OneDrive\Documents\GomPlayer\Capture\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63" y="332656"/>
            <a:ext cx="8260209" cy="619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Jojua\OneDrive\Documents\GomPlayer\Capture\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927216" cy="594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jua\OneDrive\Documents\GomPlayer\Capture\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8" y="404664"/>
            <a:ext cx="8031981" cy="60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jua\OneDrive\Documents\GomPlayer\Capture\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828781" cy="587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Jojua\OneDrive\Documents\GomPlayer\Capture\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8042523" cy="603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jua\OneDrive\Documents\GomPlayer\Capture\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2" y="188640"/>
            <a:ext cx="8577138" cy="643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jua\OneDrive\Documents\GomPlayer\Capture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2656"/>
            <a:ext cx="7684442" cy="57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jua\OneDrive\Documents\GomPlayer\Capture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6" y="332656"/>
            <a:ext cx="7680853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jua\OneDrive\Documents\GomPlayer\Capture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7893273" cy="59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92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Экран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Levan Jojua</dc:creator>
  <cp:lastModifiedBy>Levan Jojua</cp:lastModifiedBy>
  <cp:revision>3</cp:revision>
  <dcterms:created xsi:type="dcterms:W3CDTF">2017-05-01T11:30:14Z</dcterms:created>
  <dcterms:modified xsi:type="dcterms:W3CDTF">2017-05-01T12:14:30Z</dcterms:modified>
</cp:coreProperties>
</file>